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omments/modernComment_10F_74EE1307.xml" ContentType="application/vnd.ms-powerpoint.comments+xml"/>
  <Override PartName="/ppt/comments/modernComment_111_60EC9D86.xml" ContentType="application/vnd.ms-powerpoint.comments+xml"/>
  <Override PartName="/ppt/comments/modernComment_112_36EA4C9E.xml" ContentType="application/vnd.ms-powerpoint.comments+xml"/>
  <Override PartName="/ppt/comments/modernComment_113_F634376B.xml" ContentType="application/vnd.ms-powerpoint.comments+xml"/>
  <Override PartName="/ppt/comments/modernComment_114_F1D69975.xml" ContentType="application/vnd.ms-powerpoint.comments+xml"/>
  <Override PartName="/ppt/comments/modernComment_115_49639BF.xml" ContentType="application/vnd.ms-powerpoint.comments+xml"/>
  <Override PartName="/ppt/comments/modernComment_11E_79F9703B.xml" ContentType="application/vnd.ms-powerpoint.comments+xml"/>
  <Override PartName="/ppt/comments/modernComment_124_CA46FD3D.xml" ContentType="application/vnd.ms-powerpoint.comments+xml"/>
  <Override PartName="/ppt/comments/modernComment_103_EE43709B.xml" ContentType="application/vnd.ms-powerpoint.comments+xml"/>
  <Override PartName="/ppt/comments/modernComment_11F_FA937607.xml" ContentType="application/vnd.ms-powerpoint.comments+xml"/>
  <Override PartName="/ppt/comments/modernComment_120_7580E128.xml" ContentType="application/vnd.ms-powerpoint.comments+xml"/>
  <Override PartName="/ppt/comments/modernComment_121_449C9915.xml" ContentType="application/vnd.ms-powerpoint.comments+xml"/>
  <Override PartName="/ppt/comments/modernComment_122_9E1DBD7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70" r:id="rId2"/>
    <p:sldId id="271" r:id="rId3"/>
    <p:sldId id="273" r:id="rId4"/>
    <p:sldId id="274" r:id="rId5"/>
    <p:sldId id="275" r:id="rId6"/>
    <p:sldId id="276" r:id="rId7"/>
    <p:sldId id="277" r:id="rId8"/>
    <p:sldId id="286" r:id="rId9"/>
    <p:sldId id="278" r:id="rId10"/>
    <p:sldId id="279" r:id="rId11"/>
    <p:sldId id="281" r:id="rId12"/>
    <p:sldId id="280" r:id="rId13"/>
    <p:sldId id="282" r:id="rId14"/>
    <p:sldId id="283" r:id="rId15"/>
    <p:sldId id="284" r:id="rId16"/>
    <p:sldId id="285" r:id="rId17"/>
    <p:sldId id="292" r:id="rId18"/>
    <p:sldId id="259" r:id="rId19"/>
    <p:sldId id="287" r:id="rId20"/>
    <p:sldId id="288" r:id="rId21"/>
    <p:sldId id="289" r:id="rId22"/>
    <p:sldId id="290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2ED9D5-B2A5-21E0-543E-25C4BF4F1612}" name="junmin choi" initials="jc" userId="98301005b669718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DBC"/>
    <a:srgbClr val="C4B8A0"/>
    <a:srgbClr val="A89774"/>
    <a:srgbClr val="9A8760"/>
    <a:srgbClr val="006386"/>
    <a:srgbClr val="8BE1FF"/>
    <a:srgbClr val="5B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5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03_EE4370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0ACD13-BBC8-4DEC-B7F2-FDFA01AEB8A8}" authorId="{812ED9D5-B2A5-21E0-543E-25C4BF4F1612}" created="2022-05-24T20:52:01.221">
    <pc:sldMkLst xmlns:pc="http://schemas.microsoft.com/office/powerpoint/2013/main/command">
      <pc:docMk/>
      <pc:sldMk cId="3997397147" sldId="259"/>
    </pc:sldMkLst>
    <p188:replyLst>
      <p188:reply id="{79001412-A9FD-46A5-B060-33C4B9D3AA21}" authorId="{812ED9D5-B2A5-21E0-543E-25C4BF4F1612}" created="2022-05-26T14:13:10.917">
        <p188:txBody>
          <a:bodyPr/>
          <a:lstStyle/>
          <a:p>
            <a:r>
              <a:rPr lang="ko-KR" altLang="en-US"/>
              <a:t>해당 게임 demo버전을 런칭하여 사업화를 시작한다면 얼리 엑세스 구매 혹은 demo버전의 다운로드 수에 따른 타당한 투자 근거를 확보할 수 있어 투자처의 지원을 받고 사업을 확장시켜가는 방식이 가장 유력</a:t>
            </a:r>
          </a:p>
        </p188:txBody>
      </p188:reply>
      <p188:reply id="{5EB3ADB7-2A58-40DD-B01C-EF8DD2569569}" authorId="{812ED9D5-B2A5-21E0-543E-25C4BF4F1612}" created="2022-05-26T14:13:36.545">
        <p188:txBody>
          <a:bodyPr/>
          <a:lstStyle/>
          <a:p>
            <a:r>
              <a:rPr lang="ko-KR" altLang="en-US"/>
              <a:t>누구나 가볍게 즐기는 용도로 플레이하긴 어려운 시뮬레이션 게임의 특징 상 시뮬레이션 게임 자체에 흥미가 있거나, 우주 전반적인 관심을 가진 매니아 계층 유저들을 판매 타깃으로 하여 게임을 확장시키는 것이 바람직</a:t>
            </a:r>
          </a:p>
        </p188:txBody>
      </p188:reply>
    </p188:replyLst>
    <p188:txBody>
      <a:bodyPr/>
      <a:lstStyle/>
      <a:p>
        <a:r>
          <a:rPr lang="ko-KR" altLang="en-US"/>
          <a:t>이것도 가시성 좋게 패치해야하는데 방향성이 없어서...</a:t>
        </a:r>
      </a:p>
    </p188:txBody>
  </p188:cm>
</p188:cmLst>
</file>

<file path=ppt/comments/modernComment_10F_74EE13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815040-8C8A-40E2-8265-33E8F12118FD}" authorId="{812ED9D5-B2A5-21E0-543E-25C4BF4F1612}" created="2022-05-24T20:18:02.943">
    <pc:sldMkLst xmlns:pc="http://schemas.microsoft.com/office/powerpoint/2013/main/command">
      <pc:docMk/>
      <pc:sldMk cId="1961759495" sldId="271"/>
    </pc:sldMkLst>
    <p188:txBody>
      <a:bodyPr/>
      <a:lstStyle/>
      <a:p>
        <a:r>
          <a:rPr lang="ko-KR" altLang="en-US"/>
          <a:t>환경 파괴 문제 부각
우주로 나가는 것은 환경 파괴로 인한 자원의 고갈 문제 해결 중 한 방법일 수 있음을 제시
</a:t>
        </a:r>
      </a:p>
    </p188:txBody>
  </p188:cm>
</p188:cmLst>
</file>

<file path=ppt/comments/modernComment_111_60EC9D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79ACDF-BE68-4EA0-A326-D2BBBAFF465B}" authorId="{812ED9D5-B2A5-21E0-543E-25C4BF4F1612}" created="2022-05-24T20:19:50.573">
    <pc:sldMkLst xmlns:pc="http://schemas.microsoft.com/office/powerpoint/2013/main/command">
      <pc:docMk/>
      <pc:sldMk cId="1626119558" sldId="273"/>
    </pc:sldMkLst>
    <p188:txBody>
      <a:bodyPr/>
      <a:lstStyle/>
      <a:p>
        <a:r>
          <a:rPr lang="ko-KR" altLang="en-US"/>
          <a:t>우주로 나갈 수 있는 근거 제시
</a:t>
        </a:r>
      </a:p>
    </p188:txBody>
  </p188:cm>
</p188:cmLst>
</file>

<file path=ppt/comments/modernComment_112_36EA4C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AC069F-9E5A-459F-9E24-9844DD5ACAE0}" authorId="{812ED9D5-B2A5-21E0-543E-25C4BF4F1612}" created="2022-05-24T20:21:23.776">
    <pc:sldMkLst xmlns:pc="http://schemas.microsoft.com/office/powerpoint/2013/main/command">
      <pc:docMk/>
      <pc:sldMk cId="921324702" sldId="274"/>
    </pc:sldMkLst>
    <p188:replyLst>
      <p188:reply id="{6726C793-DED4-4BD4-91F2-633AA836164D}" authorId="{812ED9D5-B2A5-21E0-543E-25C4BF4F1612}" created="2022-05-24T20:27:33.916">
        <p188:txBody>
          <a:bodyPr/>
          <a:lstStyle/>
          <a:p>
            <a:r>
              <a:rPr lang="ko-KR" altLang="en-US"/>
              <a:t>NASA에서 주관 </a:t>
            </a:r>
          </a:p>
        </p188:txBody>
      </p188:reply>
    </p188:replyLst>
    <p188:txBody>
      <a:bodyPr/>
      <a:lstStyle/>
      <a:p>
        <a:r>
          <a:rPr lang="ko-KR" altLang="en-US"/>
          <a:t>아르테미스 계획 소개</a:t>
        </a:r>
      </a:p>
    </p188:txBody>
  </p188:cm>
</p188:cmLst>
</file>

<file path=ppt/comments/modernComment_113_F63437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D0FE9D-4E35-4D8F-81B3-A24E8638AAE6}" authorId="{812ED9D5-B2A5-21E0-543E-25C4BF4F1612}" created="2022-05-24T20:23:15.783">
    <pc:sldMkLst xmlns:pc="http://schemas.microsoft.com/office/powerpoint/2013/main/command">
      <pc:docMk/>
      <pc:sldMk cId="4130617195" sldId="275"/>
    </pc:sldMkLst>
    <p188:replyLst>
      <p188:reply id="{2F8DE395-BF43-4639-8298-B75156D3E2E9}" authorId="{812ED9D5-B2A5-21E0-543E-25C4BF4F1612}" created="2022-05-24T20:26:34.911">
        <p188:txBody>
          <a:bodyPr/>
          <a:lstStyle/>
          <a:p>
            <a:r>
              <a:rPr lang="ko-KR" altLang="en-US"/>
              <a:t>3문장이내
ex)
2024년까지 달에서 실제로 거주하는 사람이 존재한다는 계획
</a:t>
            </a:r>
          </a:p>
        </p188:txBody>
      </p188:reply>
    </p188:replyLst>
    <p188:txBody>
      <a:bodyPr/>
      <a:lstStyle/>
      <a:p>
        <a:r>
          <a:rPr lang="ko-KR" altLang="en-US"/>
          <a:t>아르테미스 계획 요약</a:t>
        </a:r>
      </a:p>
    </p188:txBody>
  </p188:cm>
</p188:cmLst>
</file>

<file path=ppt/comments/modernComment_114_F1D699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180CA3-09ED-4C6C-8C03-E368ED02D15D}" authorId="{812ED9D5-B2A5-21E0-543E-25C4BF4F1612}" created="2022-05-24T20:28:47.371">
    <pc:sldMkLst xmlns:pc="http://schemas.microsoft.com/office/powerpoint/2013/main/command">
      <pc:docMk/>
      <pc:sldMk cId="4057373045" sldId="276"/>
    </pc:sldMkLst>
    <p188:replyLst>
      <p188:reply id="{6A796E63-65E8-4CF9-A17A-B6089D9877AF}" authorId="{812ED9D5-B2A5-21E0-543E-25C4BF4F1612}" created="2022-05-24T20:36:22.115">
        <p188:txBody>
          <a:bodyPr/>
          <a:lstStyle/>
          <a:p>
            <a:r>
              <a:rPr lang="ko-KR" altLang="en-US"/>
              <a:t>우리는 이러한 서사를 미리 시뮬레이션해보는 게임을 만들어 일반인들에게 콘텐츠로써 제공하면 좋지 않을까 라는 아이디어</a:t>
            </a:r>
          </a:p>
        </p188:txBody>
      </p188:reply>
    </p188:replyLst>
    <p188:txBody>
      <a:bodyPr/>
      <a:lstStyle/>
      <a:p>
        <a:r>
          <a:rPr lang="ko-KR" altLang="en-US"/>
          <a:t>다른 행성으로 갈 수있는 발판
또한 헬륨3가 충분히 연구할 만한 가치가 있는 친환경 에너지 자원</a:t>
        </a:r>
      </a:p>
    </p188:txBody>
  </p188:cm>
</p188:cmLst>
</file>

<file path=ppt/comments/modernComment_115_49639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31803E-41FC-408C-88C4-D30B96A04D53}" authorId="{812ED9D5-B2A5-21E0-543E-25C4BF4F1612}" created="2022-05-24T20:51:14.465">
    <pc:sldMkLst xmlns:pc="http://schemas.microsoft.com/office/powerpoint/2013/main/command">
      <pc:docMk/>
      <pc:sldMk cId="76954047" sldId="277"/>
    </pc:sldMkLst>
    <p188:replyLst>
      <p188:reply id="{C8BF1574-ECDE-4F37-9637-A7E7AE20DFBF}" authorId="{812ED9D5-B2A5-21E0-543E-25C4BF4F1612}" created="2022-05-24T20:51:39.600">
        <p188:txBody>
          <a:bodyPr/>
          <a:lstStyle/>
          <a:p>
            <a:r>
              <a:rPr lang="ko-KR" altLang="en-US"/>
              <a:t>이하 프로젝트를 소개하는데 
설명이 부족할거같다던가 어울리지 않는 사진, 필요하지않는사진등이 있다면 말해주세요</a:t>
            </a:r>
          </a:p>
        </p188:txBody>
      </p188:reply>
    </p188:replyLst>
    <p188:txBody>
      <a:bodyPr/>
      <a:lstStyle/>
      <a:p>
        <a:r>
          <a:rPr lang="ko-KR" altLang="en-US"/>
          <a:t>지워도 되는 부분 필요하면 살려둠</a:t>
        </a:r>
      </a:p>
    </p188:txBody>
  </p188:cm>
</p188:cmLst>
</file>

<file path=ppt/comments/modernComment_11E_79F970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41F0AF-07B1-421A-8C17-D53037DA60F8}" authorId="{812ED9D5-B2A5-21E0-543E-25C4BF4F1612}" created="2022-05-24T20:44:53.627">
    <pc:sldMkLst xmlns:pc="http://schemas.microsoft.com/office/powerpoint/2013/main/command">
      <pc:docMk/>
      <pc:sldMk cId="2046390331" sldId="286"/>
    </pc:sldMkLst>
    <p188:replyLst>
      <p188:reply id="{AA6787A0-A7CC-4D95-9A02-DD024576AF27}" authorId="{812ED9D5-B2A5-21E0-543E-25C4BF4F1612}" created="2022-05-26T14:09:59.670">
        <p188:txBody>
          <a:bodyPr/>
          <a:lstStyle/>
          <a:p>
            <a:r>
              <a:rPr lang="ko-KR" altLang="en-US"/>
              <a:t>넣어서 제대로 설명하는게 좋다는 답변</a:t>
            </a:r>
          </a:p>
        </p188:txBody>
      </p188:reply>
    </p188:replyLst>
    <p188:txBody>
      <a:bodyPr/>
      <a:lstStyle/>
      <a:p>
        <a:r>
          <a:rPr lang="ko-KR" altLang="en-US"/>
          <a:t>이건 넣어야할지 말아야할지 모르겠음</a:t>
        </a:r>
      </a:p>
    </p188:txBody>
  </p188:cm>
</p188:cmLst>
</file>

<file path=ppt/comments/modernComment_11F_FA9376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132671-2F33-4BD4-B8C1-426D79DD0A1F}" authorId="{812ED9D5-B2A5-21E0-543E-25C4BF4F1612}" created="2022-05-24T20:52:17.831">
    <pc:sldMkLst xmlns:pc="http://schemas.microsoft.com/office/powerpoint/2013/main/command">
      <pc:docMk/>
      <pc:sldMk cId="4203968007" sldId="287"/>
    </pc:sldMkLst>
    <p188:txBody>
      <a:bodyPr/>
      <a:lstStyle/>
      <a:p>
        <a:r>
          <a:rPr lang="ko-KR" altLang="en-US"/>
          <a:t>제작된 시연 영상 몇개 추출해서 삽입
@재석
</a:t>
        </a:r>
      </a:p>
    </p188:txBody>
  </p188:cm>
</p188:cmLst>
</file>

<file path=ppt/comments/modernComment_120_7580E1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C4C51D-91B6-4B52-B499-6D7A1A530D7F}" authorId="{812ED9D5-B2A5-21E0-543E-25C4BF4F1612}" created="2022-05-24T20:52:17.831">
    <pc:sldMkLst xmlns:pc="http://schemas.microsoft.com/office/powerpoint/2013/main/command">
      <pc:docMk/>
      <pc:sldMk cId="4203968007" sldId="287"/>
    </pc:sldMkLst>
    <p188:txBody>
      <a:bodyPr/>
      <a:lstStyle/>
      <a:p>
        <a:r>
          <a:rPr lang="ko-KR" altLang="en-US"/>
          <a:t>제작된 시연 영상 몇개 추출해서 삽입
@재석
</a:t>
        </a:r>
      </a:p>
    </p188:txBody>
  </p188:cm>
</p188:cmLst>
</file>

<file path=ppt/comments/modernComment_121_449C99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35CB40-93A2-4F2C-B80E-759822FCD1BA}" authorId="{812ED9D5-B2A5-21E0-543E-25C4BF4F1612}" created="2022-05-24T20:52:17.831">
    <pc:sldMkLst xmlns:pc="http://schemas.microsoft.com/office/powerpoint/2013/main/command">
      <pc:docMk/>
      <pc:sldMk cId="4203968007" sldId="287"/>
    </pc:sldMkLst>
    <p188:txBody>
      <a:bodyPr/>
      <a:lstStyle/>
      <a:p>
        <a:r>
          <a:rPr lang="ko-KR" altLang="en-US"/>
          <a:t>제작된 시연 영상 몇개 추출해서 삽입
@재석
</a:t>
        </a:r>
      </a:p>
    </p188:txBody>
  </p188:cm>
</p188:cmLst>
</file>

<file path=ppt/comments/modernComment_122_9E1DBD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0C710F-F64C-472B-B34A-C0610E5F7C05}" authorId="{812ED9D5-B2A5-21E0-543E-25C4BF4F1612}" created="2022-05-24T20:52:17.831">
    <pc:sldMkLst xmlns:pc="http://schemas.microsoft.com/office/powerpoint/2013/main/command">
      <pc:docMk/>
      <pc:sldMk cId="4203968007" sldId="287"/>
    </pc:sldMkLst>
    <p188:txBody>
      <a:bodyPr/>
      <a:lstStyle/>
      <a:p>
        <a:r>
          <a:rPr lang="ko-KR" altLang="en-US"/>
          <a:t>제작된 시연 영상 몇개 추출해서 삽입
@재석
</a:t>
        </a:r>
      </a:p>
    </p188:txBody>
  </p188:cm>
</p188:cmLst>
</file>

<file path=ppt/comments/modernComment_124_CA46F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7527A2-E1C6-4C9E-B3A0-D066DC7D1514}" authorId="{812ED9D5-B2A5-21E0-543E-25C4BF4F1612}" created="2022-05-26T14:20:17.0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93649981" sldId="292"/>
      <ac:spMk id="15" creationId="{0A37E3A3-7B51-759F-0259-7A61159869A4}"/>
    </ac:deMkLst>
    <p188:txBody>
      <a:bodyPr/>
      <a:lstStyle/>
      <a:p>
        <a:r>
          <a:rPr lang="ko-KR" altLang="en-US"/>
          <a:t>게임 플레이를 통해 아르테미스 계획에 관한 지식 및 인게임 UI를 통한 지식 획득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55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3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06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5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05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9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07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87F2C1-3C18-374A-9CF5-2CFB1FDE984E}"/>
              </a:ext>
            </a:extLst>
          </p:cNvPr>
          <p:cNvSpPr/>
          <p:nvPr userDrawn="1"/>
        </p:nvSpPr>
        <p:spPr>
          <a:xfrm>
            <a:off x="4584150" y="0"/>
            <a:ext cx="6882637" cy="6858000"/>
          </a:xfrm>
          <a:prstGeom prst="rect">
            <a:avLst/>
          </a:prstGeom>
          <a:solidFill>
            <a:srgbClr val="112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62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4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2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3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3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B47D66-16CC-41E8-8F30-5E57DB4CAFE3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45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microsoft.com/office/2018/10/relationships/comments" Target="../comments/modernComment_124_CA46FD3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microsoft.com/office/2018/10/relationships/comments" Target="../comments/modernComment_103_EE43709B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microsoft.com/office/2018/10/relationships/comments" Target="../comments/modernComment_11F_FA93760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microsoft.com/office/2018/10/relationships/comments" Target="../comments/modernComment_10F_74EE130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microsoft.com/office/2018/10/relationships/comments" Target="../comments/modernComment_120_7580E1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4.png"/><Relationship Id="rId4" Type="http://schemas.microsoft.com/office/2018/10/relationships/comments" Target="../comments/modernComment_121_449C99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5.png"/><Relationship Id="rId4" Type="http://schemas.microsoft.com/office/2018/10/relationships/comments" Target="../comments/modernComment_122_9E1DBD7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11_60EC9D8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microsoft.com/office/2018/10/relationships/comments" Target="../comments/modernComment_112_36EA4C9E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3_F634376B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14_F1D6997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15_49639BF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E_79F9703B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EF350-1B9C-1FEB-E1A9-E8A0D492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9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E1AF4-455B-5BAF-E36D-EAFA697D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UI &amp;</a:t>
            </a:r>
            <a:r>
              <a:rPr lang="ko-KR" altLang="en-US" dirty="0"/>
              <a:t> 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9337C-4878-D107-2106-BD4A2B72E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01" y="1580050"/>
            <a:ext cx="9582150" cy="50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1B98B-5313-F489-F816-030C1692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달에서의 연구 기지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8CC103-3C48-A1E9-17F4-178C7F46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97655"/>
            <a:ext cx="6349017" cy="4393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411910-5E28-37F7-6738-66DB675E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0" y="1943100"/>
            <a:ext cx="5809992" cy="43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8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3BD079-4C18-05D6-D138-70819633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537"/>
            <a:ext cx="12192000" cy="525582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527788D-DC68-6E91-1672-55405532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3087"/>
            <a:ext cx="10353762" cy="970450"/>
          </a:xfrm>
        </p:spPr>
        <p:txBody>
          <a:bodyPr/>
          <a:lstStyle/>
          <a:p>
            <a:r>
              <a:rPr lang="ko-KR" altLang="en-US" dirty="0"/>
              <a:t>기지 달과 연결</a:t>
            </a:r>
          </a:p>
        </p:txBody>
      </p:sp>
    </p:spTree>
    <p:extLst>
      <p:ext uri="{BB962C8B-B14F-4D97-AF65-F5344CB8AC3E}">
        <p14:creationId xmlns:p14="http://schemas.microsoft.com/office/powerpoint/2010/main" val="20376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B3A8D6-3386-8624-385C-5687699E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32" y="1588597"/>
            <a:ext cx="9581535" cy="50186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5B912C4-6E1F-6385-0DA3-01E5C91A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3087"/>
            <a:ext cx="10353762" cy="970450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연구 트리</a:t>
            </a:r>
          </a:p>
        </p:txBody>
      </p:sp>
    </p:spTree>
    <p:extLst>
      <p:ext uri="{BB962C8B-B14F-4D97-AF65-F5344CB8AC3E}">
        <p14:creationId xmlns:p14="http://schemas.microsoft.com/office/powerpoint/2010/main" val="427382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02DD5-AB2F-E217-962E-41593FD8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동작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C5008-C11A-6385-0C7A-10D2F2C8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79" y="1580050"/>
            <a:ext cx="9050594" cy="48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7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4DC37-F63D-4805-0D0A-453941B3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Shop &amp; items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C9C6E4-CDB1-ADAD-22EF-D47C0921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636" y="2056426"/>
            <a:ext cx="3862534" cy="4059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322337-A8EB-31E2-2A11-764E95A2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761" y="1779281"/>
            <a:ext cx="3312603" cy="46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2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4DC37-F63D-4805-0D0A-453941B3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Game setting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522F9E8-CE52-5FF4-F824-BF9FB002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443" y="1670488"/>
            <a:ext cx="3272465" cy="46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4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CE5B0E1-6796-32F1-3D0E-FA6BD1CE9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68569" y="1778711"/>
            <a:ext cx="1448002" cy="3810532"/>
          </a:xfrm>
        </p:spPr>
      </p:pic>
      <p:sp>
        <p:nvSpPr>
          <p:cNvPr id="7" name="Google Shape;5127;p44">
            <a:extLst>
              <a:ext uri="{FF2B5EF4-FFF2-40B4-BE49-F238E27FC236}">
                <a16:creationId xmlns:a16="http://schemas.microsoft.com/office/drawing/2014/main" id="{6231C63B-89DD-6EF5-5A78-07E4A7679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162" y="298794"/>
            <a:ext cx="10353675" cy="969963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4000" dirty="0">
                <a:latin typeface="Eras Bold ITC" panose="020B0907030504020204" pitchFamily="34" charset="0"/>
              </a:rPr>
              <a:t>기대 효과 </a:t>
            </a:r>
            <a:r>
              <a:rPr lang="en-US" altLang="ko-KR" sz="4000" dirty="0">
                <a:latin typeface="Eras Bold ITC" panose="020B0907030504020204" pitchFamily="34" charset="0"/>
              </a:rPr>
              <a:t>- </a:t>
            </a:r>
            <a:r>
              <a:rPr lang="ko-KR" altLang="en-US" sz="4000" dirty="0">
                <a:latin typeface="Eras Bold ITC" panose="020B0907030504020204" pitchFamily="34" charset="0"/>
              </a:rPr>
              <a:t>학습</a:t>
            </a:r>
            <a:endParaRPr lang="en-US" sz="4000" dirty="0">
              <a:latin typeface="Eras Bold ITC" panose="020B09070305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65C7CB-75EC-0948-FCEE-BB4C71305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494" y="1778711"/>
            <a:ext cx="1400628" cy="3810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5F5B74-A88F-ED40-E166-C106A1CA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78" y="1778711"/>
            <a:ext cx="3408045" cy="23187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C172A1-13E4-726B-0F33-B3F0D8AA3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891" y="3078795"/>
            <a:ext cx="2836185" cy="316960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CE83F9F-C18B-DEC9-85E6-BDFE34A67D03}"/>
              </a:ext>
            </a:extLst>
          </p:cNvPr>
          <p:cNvSpPr/>
          <p:nvPr/>
        </p:nvSpPr>
        <p:spPr>
          <a:xfrm>
            <a:off x="4967655" y="3182815"/>
            <a:ext cx="1128346" cy="5715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7E3A3-7B51-759F-0259-7A61159869A4}"/>
              </a:ext>
            </a:extLst>
          </p:cNvPr>
          <p:cNvSpPr txBox="1"/>
          <p:nvPr/>
        </p:nvSpPr>
        <p:spPr>
          <a:xfrm>
            <a:off x="6449045" y="5879068"/>
            <a:ext cx="426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스토리 </a:t>
            </a:r>
            <a:r>
              <a:rPr lang="en-US" altLang="ko-KR" dirty="0"/>
              <a:t>(</a:t>
            </a:r>
            <a:r>
              <a:rPr lang="ko-KR" altLang="en-US" dirty="0"/>
              <a:t>아르테미스 계획</a:t>
            </a:r>
            <a:r>
              <a:rPr lang="en-US" altLang="ko-KR" dirty="0"/>
              <a:t>) +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2050" name="Picture 2" descr="아르테미스 계획 - 나무위키">
            <a:extLst>
              <a:ext uri="{FF2B5EF4-FFF2-40B4-BE49-F238E27FC236}">
                <a16:creationId xmlns:a16="http://schemas.microsoft.com/office/drawing/2014/main" id="{4D926284-4CE3-7AAC-51C6-64BC9E7A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216" y="2719559"/>
            <a:ext cx="1789678" cy="163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6499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267039" y="561142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4000" dirty="0">
                <a:latin typeface="Eras Bold ITC" panose="020B0907030504020204" pitchFamily="34" charset="0"/>
              </a:rPr>
              <a:t>기대 효과 </a:t>
            </a:r>
            <a:r>
              <a:rPr lang="en-US" altLang="ko-KR" sz="4000" dirty="0">
                <a:latin typeface="Eras Bold ITC" panose="020B0907030504020204" pitchFamily="34" charset="0"/>
              </a:rPr>
              <a:t>- </a:t>
            </a:r>
            <a:r>
              <a:rPr lang="ko-KR" altLang="en-US" sz="4000" dirty="0">
                <a:latin typeface="Eras Bold ITC" panose="020B0907030504020204" pitchFamily="34" charset="0"/>
              </a:rPr>
              <a:t>플랫폼 사업화</a:t>
            </a:r>
            <a:endParaRPr lang="en-US" sz="4000" dirty="0">
              <a:latin typeface="Eras Bold ITC" panose="020B0907030504020204" pitchFamily="34" charset="0"/>
            </a:endParaRPr>
          </a:p>
        </p:txBody>
      </p:sp>
      <p:pic>
        <p:nvPicPr>
          <p:cNvPr id="1032" name="Picture 8" descr="Mac에서 Steam 제거">
            <a:extLst>
              <a:ext uri="{FF2B5EF4-FFF2-40B4-BE49-F238E27FC236}">
                <a16:creationId xmlns:a16="http://schemas.microsoft.com/office/drawing/2014/main" id="{C99DB710-CD2D-6AC0-5A37-A3B45F6D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673920"/>
            <a:ext cx="77152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3971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6F6A0-B553-FCD9-3625-BB93E9AD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7" name="시연영상_01">
            <a:hlinkClick r:id="" action="ppaction://media"/>
            <a:extLst>
              <a:ext uri="{FF2B5EF4-FFF2-40B4-BE49-F238E27FC236}">
                <a16:creationId xmlns:a16="http://schemas.microsoft.com/office/drawing/2014/main" id="{B9590E04-CA69-5F9F-A6C4-1B01F7D5DC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420396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id="{D7627433-3475-152C-34C5-1D41AD75B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166" y="463593"/>
            <a:ext cx="10543667" cy="59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6F6A0-B553-FCD9-3625-BB93E9AD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6" name="시연영상_02">
            <a:hlinkClick r:id="" action="ppaction://media"/>
            <a:extLst>
              <a:ext uri="{FF2B5EF4-FFF2-40B4-BE49-F238E27FC236}">
                <a16:creationId xmlns:a16="http://schemas.microsoft.com/office/drawing/2014/main" id="{7170222E-6A90-1267-35AD-3861BF959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9999" y="1888628"/>
            <a:ext cx="7061201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6F6A0-B553-FCD9-3625-BB93E9AD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10" name="시연영상_03">
            <a:hlinkClick r:id="" action="ppaction://media"/>
            <a:extLst>
              <a:ext uri="{FF2B5EF4-FFF2-40B4-BE49-F238E27FC236}">
                <a16:creationId xmlns:a16="http://schemas.microsoft.com/office/drawing/2014/main" id="{7DED3B51-27E4-D914-D287-1504BF9D7B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11511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6F6A0-B553-FCD9-3625-BB93E9AD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6" name="시연영상_04">
            <a:hlinkClick r:id="" action="ppaction://media"/>
            <a:extLst>
              <a:ext uri="{FF2B5EF4-FFF2-40B4-BE49-F238E27FC236}">
                <a16:creationId xmlns:a16="http://schemas.microsoft.com/office/drawing/2014/main" id="{F9D4F0C6-2549-3354-8017-4ACF32F32D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65274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>
            <a:extLst>
              <a:ext uri="{FF2B5EF4-FFF2-40B4-BE49-F238E27FC236}">
                <a16:creationId xmlns:a16="http://schemas.microsoft.com/office/drawing/2014/main" id="{1A2B1A4F-07B9-4EDE-9BAE-DF9C0F1728B3}"/>
              </a:ext>
            </a:extLst>
          </p:cNvPr>
          <p:cNvSpPr txBox="1"/>
          <p:nvPr/>
        </p:nvSpPr>
        <p:spPr>
          <a:xfrm>
            <a:off x="4787037" y="3113529"/>
            <a:ext cx="261792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>
                <a:latin typeface="Eras Bold ITC" panose="020B0907030504020204" pitchFamily="34" charset="0"/>
              </a:rPr>
              <a:t>Thank you.</a:t>
            </a:r>
            <a:endParaRPr lang="ko-KR" altLang="en-US" sz="3500">
              <a:latin typeface="Eras Bold ITC" panose="020B0907030504020204" pitchFamily="34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C325FC95-768E-4DEF-9375-14945BEC8DC1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74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D068B3-7727-844B-B34E-4AA7014305A7}"/>
              </a:ext>
            </a:extLst>
          </p:cNvPr>
          <p:cNvSpPr txBox="1"/>
          <p:nvPr/>
        </p:nvSpPr>
        <p:spPr>
          <a:xfrm>
            <a:off x="5389758" y="3075057"/>
            <a:ext cx="533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Bell MT" panose="02020503060305020303" pitchFamily="18" charset="0"/>
              </a:rPr>
              <a:t>HOW TO ..</a:t>
            </a:r>
            <a:endParaRPr kumimoji="1" lang="ko-KR" altLang="en-US" sz="4000" dirty="0">
              <a:latin typeface="Bell MT" panose="020205030603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118AD8-F763-7042-AD37-775E3327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0"/>
            <a:ext cx="3858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195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르테미스 계획 (r311 판) - 나무위키">
            <a:extLst>
              <a:ext uri="{FF2B5EF4-FFF2-40B4-BE49-F238E27FC236}">
                <a16:creationId xmlns:a16="http://schemas.microsoft.com/office/drawing/2014/main" id="{1B378F91-118C-D140-4F3C-130820C5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247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FDDAB-A2C0-486E-3247-F727C58C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9D3E9-0848-7300-652D-227EE35AC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달에서 살아가기 위해 필요한 과학기술 – Sciencetimes">
            <a:extLst>
              <a:ext uri="{FF2B5EF4-FFF2-40B4-BE49-F238E27FC236}">
                <a16:creationId xmlns:a16="http://schemas.microsoft.com/office/drawing/2014/main" id="{3EC24A0F-3CD5-EF19-A9B4-4D540EDC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61" y="0"/>
            <a:ext cx="123601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6171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A7D5E2-1C21-8127-FD78-D0AD28860523}"/>
              </a:ext>
            </a:extLst>
          </p:cNvPr>
          <p:cNvSpPr txBox="1"/>
          <p:nvPr/>
        </p:nvSpPr>
        <p:spPr>
          <a:xfrm>
            <a:off x="887331" y="639970"/>
            <a:ext cx="533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Bell MT" panose="02020503060305020303" pitchFamily="18" charset="0"/>
              </a:rPr>
              <a:t>GET</a:t>
            </a:r>
            <a:endParaRPr kumimoji="1" lang="ko-KR" altLang="en-US" sz="4000" dirty="0">
              <a:latin typeface="Bell MT" panose="02020503060305020303" pitchFamily="18" charset="0"/>
            </a:endParaRPr>
          </a:p>
        </p:txBody>
      </p:sp>
      <p:pic>
        <p:nvPicPr>
          <p:cNvPr id="3078" name="Picture 6" descr="헬륨3 분자구조식.">
            <a:extLst>
              <a:ext uri="{FF2B5EF4-FFF2-40B4-BE49-F238E27FC236}">
                <a16:creationId xmlns:a16="http://schemas.microsoft.com/office/drawing/2014/main" id="{4F2D88D3-2C4F-D8D7-296E-F63847BD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869" y="479356"/>
            <a:ext cx="5338261" cy="58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3730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4E7B6-5383-EEDA-1005-49E4F851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C17CD38-793D-D4CB-C061-9CF11BABB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162" y="1847056"/>
            <a:ext cx="7559675" cy="400648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69540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BBC0-8A0C-D5BA-B8BB-7D2E2802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코드의 흐름을 알기 쉽게 </a:t>
            </a:r>
            <a:r>
              <a:rPr lang="en-US" altLang="ko-KR" dirty="0"/>
              <a:t>blueprint </a:t>
            </a:r>
            <a:r>
              <a:rPr lang="ko-KR" altLang="en-US" dirty="0"/>
              <a:t>위주 작업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02A7B-5D91-085B-9102-6AA080A5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7" y="1580050"/>
            <a:ext cx="5564348" cy="2238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0202FA-EBFB-01F2-133A-E3282407F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3959544"/>
            <a:ext cx="6511309" cy="2636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08177E-A3C5-9B05-2D97-DD13028F5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09" y="1721340"/>
            <a:ext cx="5621784" cy="25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0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FCB6-EE8B-8A72-8927-EC5EB786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디자인 </a:t>
            </a:r>
            <a:r>
              <a:rPr lang="en-US" altLang="ko-KR" dirty="0"/>
              <a:t>– </a:t>
            </a:r>
            <a:r>
              <a:rPr lang="ko-KR" altLang="en-US" dirty="0"/>
              <a:t>태양계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389B33-8915-9EA3-DF9C-7B2D5094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4171"/>
            <a:ext cx="12192000" cy="39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13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175</TotalTime>
  <Words>65</Words>
  <Application>Microsoft Office PowerPoint</Application>
  <PresentationFormat>와이드스크린</PresentationFormat>
  <Paragraphs>20</Paragraphs>
  <Slides>23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</vt:lpstr>
      <vt:lpstr>Bell MT</vt:lpstr>
      <vt:lpstr>Calisto MT</vt:lpstr>
      <vt:lpstr>Eras Bold ITC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소개</vt:lpstr>
      <vt:lpstr>코드의 흐름을 알기 쉽게 blueprint 위주 작업</vt:lpstr>
      <vt:lpstr>레벨 디자인 – 태양계</vt:lpstr>
      <vt:lpstr>Base UI &amp; 달</vt:lpstr>
      <vt:lpstr>달에서의 연구 기지</vt:lpstr>
      <vt:lpstr>기지 달과 연결</vt:lpstr>
      <vt:lpstr>UI 연구 트리</vt:lpstr>
      <vt:lpstr>연구 동작</vt:lpstr>
      <vt:lpstr>Shop &amp; items</vt:lpstr>
      <vt:lpstr>Game setting</vt:lpstr>
      <vt:lpstr>기대 효과 - 학습</vt:lpstr>
      <vt:lpstr>PowerPoint 프레젠테이션</vt:lpstr>
      <vt:lpstr>시연 영상</vt:lpstr>
      <vt:lpstr>시연 영상</vt:lpstr>
      <vt:lpstr>시연 영상</vt:lpstr>
      <vt:lpstr>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</dc:creator>
  <cp:lastModifiedBy>junmin choi</cp:lastModifiedBy>
  <cp:revision>27</cp:revision>
  <dcterms:created xsi:type="dcterms:W3CDTF">2021-09-27T11:46:37Z</dcterms:created>
  <dcterms:modified xsi:type="dcterms:W3CDTF">2022-05-26T14:21:22Z</dcterms:modified>
</cp:coreProperties>
</file>